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  <p:sldId id="257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>
        <p:scale>
          <a:sx n="86" d="100"/>
          <a:sy n="86" d="100"/>
        </p:scale>
        <p:origin x="48" y="1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7627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3355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16882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018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5587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4470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90183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271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1035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9898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81149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40152-F554-40D8-818D-E3226DDE14A2}" type="datetimeFigureOut">
              <a:rPr lang="en-NZ" smtClean="0"/>
              <a:t>09/04/2017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5416-B4B2-4336-906D-2D4CEBFCD93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602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" t="654"/>
          <a:stretch/>
        </p:blipFill>
        <p:spPr bwMode="auto">
          <a:xfrm>
            <a:off x="2842953" y="1269076"/>
            <a:ext cx="5419898" cy="53866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9382" y="99118"/>
            <a:ext cx="11770822" cy="1325563"/>
          </a:xfrm>
        </p:spPr>
        <p:txBody>
          <a:bodyPr>
            <a:normAutofit/>
          </a:bodyPr>
          <a:lstStyle/>
          <a:p>
            <a:r>
              <a:rPr lang="mi-NZ" sz="3800" b="1" dirty="0" smtClean="0"/>
              <a:t>Whakapiki Hauora Māori : </a:t>
            </a:r>
            <a:r>
              <a:rPr lang="mi-NZ" sz="3800" b="1" dirty="0" err="1" smtClean="0"/>
              <a:t>Improve</a:t>
            </a:r>
            <a:r>
              <a:rPr lang="mi-NZ" sz="3800" b="1" dirty="0" smtClean="0"/>
              <a:t> Māori Health </a:t>
            </a:r>
            <a:r>
              <a:rPr lang="mi-NZ" sz="3800" b="1" dirty="0" err="1" smtClean="0"/>
              <a:t>Outcomes</a:t>
            </a:r>
            <a:endParaRPr lang="en-NZ" sz="3800" b="1" dirty="0"/>
          </a:p>
        </p:txBody>
      </p:sp>
    </p:spTree>
    <p:extLst>
      <p:ext uri="{BB962C8B-B14F-4D97-AF65-F5344CB8AC3E}">
        <p14:creationId xmlns:p14="http://schemas.microsoft.com/office/powerpoint/2010/main" val="1889347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142211" y="457200"/>
            <a:ext cx="4211781" cy="247442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INEQUITY</a:t>
            </a:r>
            <a:endParaRPr kumimoji="0" lang="en-US" altLang="en-US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26906" y="4003041"/>
            <a:ext cx="3489181" cy="7794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Effectiveness</a:t>
            </a:r>
            <a:endParaRPr kumimoji="0" lang="en-US" alt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558444" y="4003041"/>
            <a:ext cx="3554527" cy="779463"/>
          </a:xfrm>
          <a:prstGeom prst="rect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</a:t>
            </a:r>
            <a:endParaRPr kumimoji="0" lang="en-US" alt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endCxn id="4" idx="0"/>
          </p:cNvCxnSpPr>
          <p:nvPr/>
        </p:nvCxnSpPr>
        <p:spPr>
          <a:xfrm flipH="1">
            <a:off x="2971497" y="2931622"/>
            <a:ext cx="170715" cy="10714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353992" y="2927494"/>
            <a:ext cx="166255" cy="10755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10532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25" y="471564"/>
            <a:ext cx="10329950" cy="592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092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NZ" sz="5400" b="1" dirty="0" smtClean="0"/>
              <a:t>Integrate Across Continuums of Care</a:t>
            </a:r>
            <a:endParaRPr lang="en-NZ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56937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3194" y="1283128"/>
            <a:ext cx="852885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What is “integration”?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Why do we want it?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Who with?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Just in health or wider – iwi, government agencies, local government?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What is the value proposition for it?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What are we going to get - results?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Who will get the most benefit?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Will it eliminate inequity in outcomes?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When will we get results?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How will we know – intermediate and ultimate measurement?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How much will it cost?</a:t>
            </a:r>
            <a:endParaRPr lang="en-NZ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NZ" sz="2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Will we save any money, will people save any money, besides being better off?</a:t>
            </a:r>
            <a:endParaRPr lang="en-NZ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76844"/>
            <a:ext cx="10515600" cy="1313844"/>
          </a:xfrm>
        </p:spPr>
        <p:txBody>
          <a:bodyPr>
            <a:normAutofit/>
          </a:bodyPr>
          <a:lstStyle/>
          <a:p>
            <a:r>
              <a:rPr lang="mi-NZ" sz="5400" b="1" dirty="0" smtClean="0"/>
              <a:t>12 </a:t>
            </a:r>
            <a:r>
              <a:rPr lang="mi-NZ" sz="5400" b="1" dirty="0" err="1" smtClean="0"/>
              <a:t>Questions</a:t>
            </a:r>
            <a:r>
              <a:rPr lang="mi-NZ" sz="5400" b="1" dirty="0" smtClean="0"/>
              <a:t> For Board </a:t>
            </a:r>
            <a:r>
              <a:rPr lang="mi-NZ" sz="5400" b="1" dirty="0" err="1" smtClean="0"/>
              <a:t>Members</a:t>
            </a:r>
            <a:endParaRPr lang="en-NZ" sz="5400" b="1" dirty="0"/>
          </a:p>
        </p:txBody>
      </p:sp>
    </p:spTree>
    <p:extLst>
      <p:ext uri="{BB962C8B-B14F-4D97-AF65-F5344CB8AC3E}">
        <p14:creationId xmlns:p14="http://schemas.microsoft.com/office/powerpoint/2010/main" val="2149715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3600" b="1" dirty="0" smtClean="0"/>
              <a:t>Midland United Regional Integrated Alliance Leadership MURIAL</a:t>
            </a:r>
            <a:endParaRPr lang="en-NZ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Midland Primary Health Organisations</a:t>
            </a:r>
          </a:p>
          <a:p>
            <a:r>
              <a:rPr lang="en-NZ" dirty="0" smtClean="0"/>
              <a:t>Midland District Health Boards</a:t>
            </a:r>
          </a:p>
          <a:p>
            <a:r>
              <a:rPr lang="en-NZ" dirty="0" smtClean="0"/>
              <a:t>Single Regional Alliance </a:t>
            </a:r>
          </a:p>
          <a:p>
            <a:r>
              <a:rPr lang="en-NZ" dirty="0" smtClean="0"/>
              <a:t>Integration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75775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5400" b="1" dirty="0" smtClean="0"/>
              <a:t>$1m Fund</a:t>
            </a:r>
            <a:endParaRPr lang="en-NZ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Overseeing integration activities</a:t>
            </a:r>
          </a:p>
          <a:p>
            <a:r>
              <a:rPr lang="en-NZ" dirty="0" smtClean="0"/>
              <a:t>What if exercise?</a:t>
            </a:r>
          </a:p>
          <a:p>
            <a:r>
              <a:rPr lang="mi-NZ" dirty="0" err="1" smtClean="0"/>
              <a:t>Child</a:t>
            </a:r>
            <a:r>
              <a:rPr lang="mi-NZ" dirty="0" smtClean="0"/>
              <a:t> Health </a:t>
            </a:r>
            <a:r>
              <a:rPr lang="mi-NZ" dirty="0" err="1" smtClean="0"/>
              <a:t>Focus</a:t>
            </a: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4053283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151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Whakapiki Hauora Māori : Improve Māori Health Outcomes</vt:lpstr>
      <vt:lpstr>PowerPoint Presentation</vt:lpstr>
      <vt:lpstr>PowerPoint Presentation</vt:lpstr>
      <vt:lpstr>Integrate Across Continuums of Care</vt:lpstr>
      <vt:lpstr>12 Questions For Board Members</vt:lpstr>
      <vt:lpstr>Midland United Regional Integrated Alliance Leadership MURIAL</vt:lpstr>
      <vt:lpstr>$1m Fund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Green</dc:creator>
  <cp:lastModifiedBy>Jim Green</cp:lastModifiedBy>
  <cp:revision>9</cp:revision>
  <dcterms:created xsi:type="dcterms:W3CDTF">2017-04-09T09:43:37Z</dcterms:created>
  <dcterms:modified xsi:type="dcterms:W3CDTF">2017-04-09T11:50:13Z</dcterms:modified>
</cp:coreProperties>
</file>